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ak" initials="Z" lastIdx="2" clrIdx="0">
    <p:extLst>
      <p:ext uri="{19B8F6BF-5375-455C-9EA6-DF929625EA0E}">
        <p15:presenceInfo xmlns:p15="http://schemas.microsoft.com/office/powerpoint/2012/main" xmlns="" userId="Zi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2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80049129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0502251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62995218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93801745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79900900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82498742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943693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34972951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97821458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30783623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87656331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212A5-4794-4C4A-962F-3723E2DBC6A7}" type="datetimeFigureOut">
              <a:rPr lang="sk-SK" smtClean="0"/>
              <a:pPr/>
              <a:t>05.02.2021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AA18C-C9B8-4BFF-A10E-40D5F2FB1F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6493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OV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t="15215" b="14823"/>
          <a:stretch/>
        </p:blipFill>
        <p:spPr>
          <a:xfrm>
            <a:off x="-12848" y="-1"/>
            <a:ext cx="12204848" cy="685800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239" y="1704106"/>
            <a:ext cx="7110674" cy="3449786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292588" y="2420471"/>
            <a:ext cx="559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dirty="0" smtClean="0">
                <a:solidFill>
                  <a:srgbClr val="0070C0"/>
                </a:solidFill>
                <a:latin typeface="Harrington" panose="04040505050A02020702" pitchFamily="82" charset="0"/>
              </a:rPr>
              <a:t>Krásy v okolí</a:t>
            </a:r>
            <a:endParaRPr lang="sk-SK" sz="7200" dirty="0">
              <a:solidFill>
                <a:srgbClr val="0070C0"/>
              </a:solidFill>
              <a:latin typeface="Harrington" panose="04040505050A02020702" pitchFamily="82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137524" y="3620800"/>
            <a:ext cx="190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Harrington" panose="04040505050A02020702" pitchFamily="82" charset="0"/>
              </a:rPr>
              <a:t>Vanesa Macková</a:t>
            </a:r>
            <a:endParaRPr lang="sk-SK" dirty="0">
              <a:solidFill>
                <a:srgbClr val="0070C0"/>
              </a:solidFill>
              <a:latin typeface="Harrington" panose="04040505050A02020702" pitchFamily="82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48" y="2945829"/>
            <a:ext cx="2547087" cy="96633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913" y="2945829"/>
            <a:ext cx="2547087" cy="96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3864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33" y="648148"/>
            <a:ext cx="9990934" cy="556170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0" y="2944326"/>
            <a:ext cx="1113783" cy="96934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8528" y="2944326"/>
            <a:ext cx="1103472" cy="969348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100533" y="648148"/>
            <a:ext cx="5472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 smtClean="0">
                <a:solidFill>
                  <a:srgbClr val="0070C0"/>
                </a:solidFill>
                <a:latin typeface="Harrington" panose="04040505050A02020702" pitchFamily="82" charset="0"/>
              </a:rPr>
              <a:t>Vodopád v Mikovej</a:t>
            </a:r>
            <a:endParaRPr lang="sk-SK" sz="4400" dirty="0">
              <a:solidFill>
                <a:srgbClr val="0070C0"/>
              </a:solidFill>
              <a:latin typeface="Harrington" panose="04040505050A02020702" pitchFamily="82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93" t="8202" r="11171" b="26011"/>
          <a:stretch/>
        </p:blipFill>
        <p:spPr>
          <a:xfrm>
            <a:off x="2736922" y="2058138"/>
            <a:ext cx="2905564" cy="3688500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3836727" y="1658028"/>
            <a:ext cx="724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anose="04040505050A02020702" pitchFamily="82" charset="0"/>
              </a:rPr>
              <a:t>Foto</a:t>
            </a:r>
            <a:endParaRPr lang="sk-SK" sz="2000" dirty="0">
              <a:solidFill>
                <a:schemeClr val="tx1">
                  <a:lumMod val="95000"/>
                  <a:lumOff val="5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7077332" y="832814"/>
            <a:ext cx="304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Harrington" panose="04040505050A02020702" pitchFamily="82" charset="0"/>
              </a:rPr>
              <a:t>Video</a:t>
            </a:r>
          </a:p>
          <a:p>
            <a:pPr algn="ctr"/>
            <a:r>
              <a:rPr lang="sk-SK" dirty="0" smtClean="0">
                <a:latin typeface="Harrington" panose="04040505050A02020702" pitchFamily="82" charset="0"/>
              </a:rPr>
              <a:t>(kliknite naň, a spusťte ho)</a:t>
            </a:r>
            <a:endParaRPr lang="sk-SK" dirty="0">
              <a:latin typeface="Harrington" panose="04040505050A02020702" pitchFamily="82" charset="0"/>
            </a:endParaRPr>
          </a:p>
        </p:txBody>
      </p:sp>
      <p:pic>
        <p:nvPicPr>
          <p:cNvPr id="13" name="IMG_572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398693" y="1479145"/>
            <a:ext cx="2405734" cy="42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6607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68" y="646232"/>
            <a:ext cx="9986113" cy="556613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7" y="2944623"/>
            <a:ext cx="1115665" cy="96934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777" y="2944623"/>
            <a:ext cx="1103472" cy="969348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103472" y="1482490"/>
            <a:ext cx="45612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 smtClean="0">
                <a:solidFill>
                  <a:srgbClr val="0070C0"/>
                </a:solidFill>
                <a:latin typeface="Harrington" panose="04040505050A02020702" pitchFamily="82" charset="0"/>
              </a:rPr>
              <a:t>Vodopád v Malej Poľane, ktorému pomohla rodina Gramatových.</a:t>
            </a:r>
            <a:endParaRPr lang="sk-SK" dirty="0">
              <a:solidFill>
                <a:srgbClr val="0070C0"/>
              </a:solidFill>
              <a:latin typeface="Harrington" panose="04040505050A02020702" pitchFamily="82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7923" y="851980"/>
            <a:ext cx="5164567" cy="51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1100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847" y="632488"/>
            <a:ext cx="9986113" cy="556613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2944326"/>
            <a:ext cx="1103472" cy="96934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2960" y="2944326"/>
            <a:ext cx="1103472" cy="969348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258209" y="2119733"/>
            <a:ext cx="4400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 smtClean="0">
                <a:solidFill>
                  <a:srgbClr val="0070C0"/>
                </a:solidFill>
                <a:latin typeface="Harrington" panose="04040505050A02020702" pitchFamily="82" charset="0"/>
              </a:rPr>
              <a:t>Vodopád v Mikovej, pri Zavackých</a:t>
            </a:r>
            <a:endParaRPr lang="sk-SK" dirty="0">
              <a:solidFill>
                <a:srgbClr val="0070C0"/>
              </a:solidFill>
              <a:latin typeface="Harrington" panose="04040505050A02020702" pitchFamily="82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94478" y="1367037"/>
            <a:ext cx="5182575" cy="40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6090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42" y="645935"/>
            <a:ext cx="9986113" cy="556613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7" y="2944326"/>
            <a:ext cx="1109569" cy="96934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528" y="2944326"/>
            <a:ext cx="1103472" cy="969348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523999" y="1032735"/>
            <a:ext cx="34460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 smtClean="0">
                <a:solidFill>
                  <a:srgbClr val="0070C0"/>
                </a:solidFill>
                <a:latin typeface="Harrington" panose="04040505050A02020702" pitchFamily="82" charset="0"/>
              </a:rPr>
              <a:t>Odtok z lesa, pri ceste z Malej Poľany do Mikovej</a:t>
            </a:r>
            <a:endParaRPr lang="sk-SK" sz="4800" dirty="0">
              <a:solidFill>
                <a:srgbClr val="0070C0"/>
              </a:solidFill>
              <a:latin typeface="Harrington" panose="04040505050A02020702" pitchFamily="82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22686" y="2800918"/>
            <a:ext cx="3366820" cy="252511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29510" y="1764664"/>
            <a:ext cx="3878431" cy="290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8381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724" y="1706730"/>
            <a:ext cx="7108552" cy="344453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2944325"/>
            <a:ext cx="2548349" cy="96934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651" y="2944325"/>
            <a:ext cx="2548349" cy="969348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4686748" y="2274837"/>
            <a:ext cx="2818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800" dirty="0" smtClean="0">
                <a:solidFill>
                  <a:srgbClr val="0070C0"/>
                </a:solidFill>
                <a:latin typeface="Harrington" panose="04040505050A02020702" pitchFamily="82" charset="0"/>
              </a:rPr>
              <a:t>Ďakujem za pozretie</a:t>
            </a:r>
            <a:endParaRPr lang="sk-SK" sz="4800" dirty="0">
              <a:solidFill>
                <a:srgbClr val="0070C0"/>
              </a:solidFill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924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48</Words>
  <Application>Microsoft Office PowerPoint</Application>
  <PresentationFormat>Vlastná</PresentationFormat>
  <Paragraphs>10</Paragraphs>
  <Slides>6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7" baseType="lpstr">
      <vt:lpstr>Motív balíka Office</vt:lpstr>
      <vt:lpstr>Snímka 1</vt:lpstr>
      <vt:lpstr>Snímka 2</vt:lpstr>
      <vt:lpstr>Snímka 3</vt:lpstr>
      <vt:lpstr>Snímka 4</vt:lpstr>
      <vt:lpstr>Snímka 5</vt:lpstr>
      <vt:lpstr>Snímka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Ziak</dc:creator>
  <cp:lastModifiedBy>HP</cp:lastModifiedBy>
  <cp:revision>8</cp:revision>
  <dcterms:created xsi:type="dcterms:W3CDTF">2021-02-04T21:20:52Z</dcterms:created>
  <dcterms:modified xsi:type="dcterms:W3CDTF">2021-02-05T11:02:50Z</dcterms:modified>
</cp:coreProperties>
</file>